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9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93870" y="14591"/>
            <a:ext cx="3244516" cy="792549"/>
            <a:chOff x="193870" y="14591"/>
            <a:chExt cx="3244516" cy="792549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C117A580-AB4F-46C9-BBD7-D0E5878D3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870" y="14591"/>
              <a:ext cx="792549" cy="792549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FB515790-0414-459B-83F8-A6DC23F0DA92}"/>
                </a:ext>
              </a:extLst>
            </p:cNvPr>
            <p:cNvSpPr txBox="1"/>
            <p:nvPr userDrawn="1"/>
          </p:nvSpPr>
          <p:spPr>
            <a:xfrm>
              <a:off x="981214" y="253013"/>
              <a:ext cx="2457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2060"/>
                  </a:solidFill>
                  <a:latin typeface="Engravers MT" panose="02090707080505020304" pitchFamily="18" charset="0"/>
                </a:rPr>
                <a:t>ICEMPE 2023</a:t>
              </a:r>
              <a:endParaRPr lang="zh-CN" altLang="en-US" sz="2000" b="1" dirty="0">
                <a:solidFill>
                  <a:srgbClr val="002060"/>
                </a:solidFill>
                <a:latin typeface="Engravers MT" panose="02090707080505020304" pitchFamily="18" charset="0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6184B5FA-63C3-4B73-A566-0CCDE76FE0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4038"/>
            <a:ext cx="12192000" cy="23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3999E0-F5C1-43FE-9B01-7682DD348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54C68C-D80A-489F-9027-19D2CCCD1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553AE6-89DA-4F71-954F-EF1E2E54E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F1EFE0-28D5-4326-BECD-9DE6B692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D327D7-ABDF-41E0-BE6B-58605816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8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8C0861-63F1-4312-8090-DC0460EF4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03330D-42D8-41A6-A151-7FA5A6378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EDDF7C-232E-488B-AD78-E0FAADD6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82A16B-4D1D-46A7-BBC9-D4BC2330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6FA95D-A924-4652-AC7A-4424E539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73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B6DE071A-6E2E-46EF-8155-983CF0ABE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16" y="61843"/>
            <a:ext cx="731829" cy="73182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C7E5888-1E46-4AA5-8E5C-941233719A22}"/>
              </a:ext>
            </a:extLst>
          </p:cNvPr>
          <p:cNvSpPr txBox="1"/>
          <p:nvPr userDrawn="1"/>
        </p:nvSpPr>
        <p:spPr>
          <a:xfrm>
            <a:off x="10256945" y="258480"/>
            <a:ext cx="1837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2060"/>
                </a:solidFill>
                <a:latin typeface="Engravers MT" panose="02090707080505020304" pitchFamily="18" charset="0"/>
              </a:rPr>
              <a:t>ICEMPE 2023</a:t>
            </a:r>
            <a:endParaRPr lang="zh-CN" altLang="en-US" sz="1600" b="1" dirty="0">
              <a:solidFill>
                <a:srgbClr val="002060"/>
              </a:solidFill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F4568A-6F1A-4AD6-8903-09C86927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36C98D-DAFD-4C06-B9E1-B6A8B3331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4FF3D5-C5BD-4536-A8A3-D3363BFB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2E40C5-9B0F-4AF1-903A-78711AC7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D1ED82-CEFA-4876-A9E6-4A0B630B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69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4E5890-65DC-458A-8ED5-82A4B459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5C42D9-9037-4FA1-BD3B-40E436005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65EE6B-7C44-4A87-AA54-2D92CCBB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1649A7-266F-446B-B65A-8EC928A3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E3CEAE-AB3C-4444-85B7-B93DD65A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5F5619-21BD-4B07-9FD5-9E8B138E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75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331786-0D1E-4CD4-B124-33FF9A093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7C3886-CA3C-48D8-B66F-1A3CE029A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35634C-154D-40EE-8DBF-81FBEE108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88313D1-ED59-4394-99CA-7BB6FA61E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5549F1D-04BA-4E04-B6F4-AA38AAF9E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AED9727-4C2E-44E0-91AA-EBDCFD84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A19CCC6-E6C5-49DF-9293-90BB1D99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12EB476-58F0-463D-8841-3DBD166E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01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E27DE4-EACB-4694-9BF3-06205DEC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BCCFF4-1CB2-48BB-9D18-546C57A9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FD7BEC-080F-4AFD-8F51-D8D446B6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6DD972-D66C-4BFF-8EB5-420A9EF4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46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3B8660-AAD7-473D-8EA2-ABACFB34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0307D4-528E-4511-8C9C-7F056A1A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F0B6C40-8143-47EB-B9F3-290F5615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97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3F2D5-AD35-44EF-9A3C-8949CA8F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2A887F-BC57-4BA6-8AE8-E2E2059AF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D245AE-DC33-46F4-B6E0-CDD1D231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97E635-7CD4-42AB-BCC8-4E174B25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38F3BB-8C95-4D33-B212-86C6CCED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B8630B-DAEB-46C6-AB05-2D1EBD26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9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FA3C79-7A6E-4637-9B17-B255D10E5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1FA2198-18CC-42B4-9D2C-960519704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C0A425-AA17-4E0B-AEFF-142EF7D59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4351AA-F797-48D9-9C8F-8F201E3A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E43C42-2DB6-4A83-931E-E11C8528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5E9819-310A-4691-B483-766A30E5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0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63271B-B9E1-4B05-8492-0ACAE5A2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A147D0-5D66-4481-8A05-8EB1EE9E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2E4C88-24AD-4084-8505-FB48ABFC7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4369-0331-4956-A9AC-81B7DBAC630B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89D630-7E10-44E3-8021-3053E3FD3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764631-5CFA-4498-9311-5DF10F203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DA5A-8816-4BD8-A774-EAC32B886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63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ojian2016@cqu.edu.c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602CC9-2289-415C-81CA-4AC45891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73" y="1492031"/>
            <a:ext cx="11605403" cy="206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2700" marR="6350" indent="535940" algn="ctr">
              <a:lnSpc>
                <a:spcPct val="107000"/>
              </a:lnSpc>
            </a:pPr>
            <a:r>
              <a:rPr lang="en-US" altLang="zh-CN" sz="4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2023 4</a:t>
            </a:r>
            <a:r>
              <a:rPr lang="en-US" altLang="zh-CN" sz="4000" baseline="30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th</a:t>
            </a:r>
            <a:r>
              <a:rPr lang="en-US" altLang="zh-CN" sz="4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 International Conference on</a:t>
            </a:r>
          </a:p>
          <a:p>
            <a:pPr marL="12700" marR="6350" indent="535940" algn="ctr">
              <a:lnSpc>
                <a:spcPct val="107000"/>
              </a:lnSpc>
            </a:pPr>
            <a:r>
              <a:rPr lang="en-US" altLang="zh-CN" sz="4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Electrical Materials and Power Equipment (Paper Title)</a:t>
            </a:r>
            <a:endParaRPr lang="zh-CN" altLang="en-US" sz="4000" dirty="0">
              <a:solidFill>
                <a:srgbClr val="37408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FA0F24C-8ED9-4C1E-9921-A26D4EC945BF}"/>
              </a:ext>
            </a:extLst>
          </p:cNvPr>
          <p:cNvSpPr txBox="1"/>
          <p:nvPr/>
        </p:nvSpPr>
        <p:spPr>
          <a:xfrm>
            <a:off x="4870827" y="4206227"/>
            <a:ext cx="24057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Authors’</a:t>
            </a:r>
            <a:r>
              <a:rPr lang="zh-CN" altLang="en-US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 </a:t>
            </a:r>
            <a:r>
              <a:rPr lang="en-US" altLang="zh-CN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Name</a:t>
            </a:r>
            <a:endParaRPr lang="zh-CN" altLang="en-US" sz="2000" dirty="0">
              <a:solidFill>
                <a:srgbClr val="374080"/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4E27F91-462D-4123-8C29-D665B4E76723}"/>
              </a:ext>
            </a:extLst>
          </p:cNvPr>
          <p:cNvSpPr/>
          <p:nvPr/>
        </p:nvSpPr>
        <p:spPr>
          <a:xfrm>
            <a:off x="4467162" y="4814266"/>
            <a:ext cx="3213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Authors’ affiliations</a:t>
            </a:r>
            <a:endParaRPr lang="zh-CN" altLang="en-US" sz="2000" dirty="0"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08A0DD7-9838-4E30-A3ED-68B8EB087523}"/>
              </a:ext>
            </a:extLst>
          </p:cNvPr>
          <p:cNvSpPr/>
          <p:nvPr/>
        </p:nvSpPr>
        <p:spPr>
          <a:xfrm>
            <a:off x="4711699" y="5422305"/>
            <a:ext cx="2724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ICEMPE 2023</a:t>
            </a:r>
            <a:endParaRPr lang="zh-CN" altLang="en-US" sz="2000" dirty="0">
              <a:solidFill>
                <a:srgbClr val="374080"/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39600F4-4B86-4CAA-B8B6-D1E7A7C57028}"/>
              </a:ext>
            </a:extLst>
          </p:cNvPr>
          <p:cNvSpPr/>
          <p:nvPr/>
        </p:nvSpPr>
        <p:spPr>
          <a:xfrm>
            <a:off x="3048000" y="5897683"/>
            <a:ext cx="60960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algn="ctr">
              <a:lnSpc>
                <a:spcPct val="107000"/>
              </a:lnSpc>
            </a:pPr>
            <a:r>
              <a:rPr lang="en-US" altLang="zh-CN" sz="2000" dirty="0">
                <a:solidFill>
                  <a:srgbClr val="374080"/>
                </a:solidFill>
                <a:latin typeface="Arial Black" panose="020B0A04020102020204" pitchFamily="34" charset="0"/>
                <a:cs typeface="Arial" charset="0"/>
              </a:rPr>
              <a:t>May 7th - 11th, 2023   Shanghai, China</a:t>
            </a:r>
            <a:endParaRPr lang="zh-CN" altLang="en-US" sz="2000" dirty="0">
              <a:solidFill>
                <a:srgbClr val="374080"/>
              </a:solidFill>
              <a:latin typeface="Arial Black" panose="020B0A040201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6E6C8E6-4284-47D3-A875-9E46BFCC583D}"/>
              </a:ext>
            </a:extLst>
          </p:cNvPr>
          <p:cNvSpPr txBox="1"/>
          <p:nvPr/>
        </p:nvSpPr>
        <p:spPr>
          <a:xfrm>
            <a:off x="908107" y="1209161"/>
            <a:ext cx="1037578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Notice</a:t>
            </a:r>
            <a:endParaRPr lang="en-US" altLang="zh-CN" sz="2800" spc="-2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Please provide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personal photo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and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profile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in the first PPT slide. 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Personal profile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should be no more than 200 words.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This information will be used in the oral session.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endParaRPr lang="en-US" altLang="zh-CN" sz="2800" dirty="0">
              <a:ln w="22225">
                <a:noFill/>
                <a:prstDash val="solid"/>
              </a:ln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5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D56D29FB-E00D-4C9F-A262-1843E2E4A29E}"/>
              </a:ext>
            </a:extLst>
          </p:cNvPr>
          <p:cNvSpPr txBox="1"/>
          <p:nvPr/>
        </p:nvSpPr>
        <p:spPr>
          <a:xfrm>
            <a:off x="739671" y="1791315"/>
            <a:ext cx="10902950" cy="290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Notice</a:t>
            </a:r>
            <a:endParaRPr lang="en-US" altLang="zh-CN" sz="2800" spc="-2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71805" marR="9525" indent="-457200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spc="-20" dirty="0">
                <a:solidFill>
                  <a:srgbClr val="FF0000"/>
                </a:solidFill>
                <a:latin typeface="Arial" charset="0"/>
                <a:cs typeface="Arial" charset="0"/>
              </a:rPr>
              <a:t>Please make sure that the size of each slide is 16:9.</a:t>
            </a:r>
          </a:p>
          <a:p>
            <a:pPr marL="471805" marR="9525" indent="-457200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altLang="zh-CN" sz="2000" dirty="0">
                <a:solidFill>
                  <a:srgbClr val="FF0000"/>
                </a:solidFill>
                <a:latin typeface="Arial" charset="0"/>
                <a:cs typeface="Arial" charset="0"/>
              </a:rPr>
              <a:t>Please use the background we provided. As for the format of the text content, please edit it in your own way.</a:t>
            </a:r>
          </a:p>
          <a:p>
            <a:pPr marL="471805" marR="9525" indent="-457200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Please send your PPT to </a:t>
            </a:r>
            <a:r>
              <a:rPr lang="en-US" altLang="zh-CN" sz="2000" u="sng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icempe2023@sjtu</a:t>
            </a:r>
            <a:r>
              <a:rPr lang="en-US" altLang="zh-CN" sz="2000" u="sng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  <a:hlinkClick r:id="rId2"/>
              </a:rPr>
              <a:t>.edu.cn</a:t>
            </a:r>
            <a:r>
              <a:rPr lang="en-US" altLang="zh-CN" sz="2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 before  May 5</a:t>
            </a:r>
            <a:r>
              <a:rPr lang="en-US" altLang="zh-CN" sz="2000" baseline="30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th</a:t>
            </a:r>
            <a:r>
              <a:rPr lang="en-US" altLang="zh-CN" sz="2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 2023 with your </a:t>
            </a:r>
            <a:r>
              <a:rPr lang="en-US" altLang="zh-CN" sz="2000" u="sng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paper ID</a:t>
            </a:r>
            <a:r>
              <a:rPr lang="zh-CN" altLang="en-US" sz="2000" dirty="0">
                <a:ln w="22225">
                  <a:noFill/>
                  <a:prstDash val="solid"/>
                </a:ln>
                <a:solidFill>
                  <a:schemeClr val="accent1"/>
                </a:solidFill>
                <a:latin typeface="Arial" charset="0"/>
                <a:cs typeface="Arial" charset="0"/>
              </a:rPr>
              <a:t>：</a:t>
            </a:r>
            <a:r>
              <a:rPr lang="en-US" altLang="zh-CN" sz="20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XXX.</a:t>
            </a:r>
            <a:endParaRPr lang="en-US" altLang="zh-CN" sz="2000" b="1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8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124</Words>
  <Application>Microsoft Office PowerPoint</Application>
  <PresentationFormat>宽屏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Arial Black</vt:lpstr>
      <vt:lpstr>Engravers MT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</dc:creator>
  <cp:lastModifiedBy>wangyalin</cp:lastModifiedBy>
  <cp:revision>10</cp:revision>
  <dcterms:created xsi:type="dcterms:W3CDTF">2023-02-16T04:03:54Z</dcterms:created>
  <dcterms:modified xsi:type="dcterms:W3CDTF">2023-04-20T10:25:32Z</dcterms:modified>
</cp:coreProperties>
</file>